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E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1AB469-1B36-4139-973C-C592FA2B8E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192F7C2-3B05-4D7E-8C27-CA95F72F51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4F355DF-ED06-44CC-8E75-7FB0D7C408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1FF92-3F50-4E7A-BA78-66228895D0D2}" type="datetimeFigureOut">
              <a:rPr lang="zh-CN" altLang="en-US" smtClean="0"/>
              <a:t>2018/7/11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7B942B1-0FFB-455F-BFB0-47E071A6F5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81B39B9-8216-435F-AF86-DBBFCF213E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E5FF8-2972-4FF7-9599-DF3866D911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67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1BC07C-5270-47A0-B73E-68ADB7F3CB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39BA049-DC38-437F-8450-4783A19325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65AD998-2B32-488F-951F-857297ED9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1FF92-3F50-4E7A-BA78-66228895D0D2}" type="datetimeFigureOut">
              <a:rPr lang="zh-CN" altLang="en-US" smtClean="0"/>
              <a:t>2018/7/11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3587665-CB02-4E4D-B313-BB03943C4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E52C19F-9FAC-4303-A23A-3EBFC4DA57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E5FF8-2972-4FF7-9599-DF3866D911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1120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51E13D3-61BF-4223-A273-D27F66E472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1FCDDB3-520A-4EB8-B288-50C6BB54E0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E741A30-E72D-455D-99A1-1294FFE6B2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1FF92-3F50-4E7A-BA78-66228895D0D2}" type="datetimeFigureOut">
              <a:rPr lang="zh-CN" altLang="en-US" smtClean="0"/>
              <a:t>2018/7/11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E91CFA1-F618-43E2-B25D-6601355C6B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5BE2948-E18B-4F49-82FD-3DFD05E7B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E5FF8-2972-4FF7-9599-DF3866D911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791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DF0E00-5666-478D-AACF-D4D95AB762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9B6DA58-FC0C-4472-9C90-71A9F37B2E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568BF62-56D6-4167-A00B-FAC5CC3C39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1FF92-3F50-4E7A-BA78-66228895D0D2}" type="datetimeFigureOut">
              <a:rPr lang="zh-CN" altLang="en-US" smtClean="0"/>
              <a:t>2018/7/11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B1A19D5-6428-4890-8403-D3CA9E04B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8832503-B2CF-4A7D-A522-03DCC6E35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E5FF8-2972-4FF7-9599-DF3866D911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699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C84299-0A5A-4482-A817-49FD93478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61F634D-581E-4743-899D-578B21697D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020D84-28A7-4D58-9D62-0CABAAFE03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1FF92-3F50-4E7A-BA78-66228895D0D2}" type="datetimeFigureOut">
              <a:rPr lang="zh-CN" altLang="en-US" smtClean="0"/>
              <a:t>2018/7/11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DD5138D-688B-4DA4-A483-C6891F121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0C6F31A-FD89-4BA2-A0FA-B0DFCEBFB8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E5FF8-2972-4FF7-9599-DF3866D911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141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2C9309-7663-4135-A5F5-63B649BC3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B29B0EB-86AA-4675-B8AA-1EBD9442AD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46DEC43-B800-4825-BFC1-691D597AE0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F60E2AE-A616-462F-87AC-B7926C6BC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1FF92-3F50-4E7A-BA78-66228895D0D2}" type="datetimeFigureOut">
              <a:rPr lang="zh-CN" altLang="en-US" smtClean="0"/>
              <a:t>2018/7/11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CCF0537-0EB4-46D9-844F-41DF7366CC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C8C659A-B6BC-4F62-85F6-2725CCF05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E5FF8-2972-4FF7-9599-DF3866D911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980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055DE4-E856-4637-ACB3-E7FCD73EA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A292DF6-0755-4A4C-AAF6-A1BED99F81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7B07CD9-33AB-4C47-9184-3B906FE545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8006928-55FE-4256-B8A8-2C0CBC04F1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C6C8FB9-1CB9-412B-A5DA-72ECA929F7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86A666D-F05D-4CDB-B664-8EA1EE86E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1FF92-3F50-4E7A-BA78-66228895D0D2}" type="datetimeFigureOut">
              <a:rPr lang="zh-CN" altLang="en-US" smtClean="0"/>
              <a:t>2018/7/11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3A3DC31-4712-42CC-81A3-EE64280003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A7A657E-EE0F-415E-A17D-D555340C1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E5FF8-2972-4FF7-9599-DF3866D911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527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6F9268-5732-436E-9044-19A44EB5DA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8A2869A-9FD5-41AF-84AC-4652EEB3B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1FF92-3F50-4E7A-BA78-66228895D0D2}" type="datetimeFigureOut">
              <a:rPr lang="zh-CN" altLang="en-US" smtClean="0"/>
              <a:t>2018/7/11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55424A9-1F6D-4ED6-A545-956405D03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B2AB2BF-CE2F-4C65-B67C-9BEC5E7875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E5FF8-2972-4FF7-9599-DF3866D911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826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35F24A-E289-4262-8C5F-2A56A0DE1A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1FF92-3F50-4E7A-BA78-66228895D0D2}" type="datetimeFigureOut">
              <a:rPr lang="zh-CN" altLang="en-US" smtClean="0"/>
              <a:t>2018/7/11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8EC1BD7-2B50-4C77-9083-66A8A464D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37D1A60-EDDD-4319-8D48-8F874B8D2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E5FF8-2972-4FF7-9599-DF3866D911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3578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FAE0F81-E3BE-4E74-9D93-28AB4D8E0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4804D0-70C1-42BF-8A16-8F05368A84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BC57D3A-F020-4E3F-83BB-1AC9219E5F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AD581A1-0972-4F61-B21D-5052EBAA9E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1FF92-3F50-4E7A-BA78-66228895D0D2}" type="datetimeFigureOut">
              <a:rPr lang="zh-CN" altLang="en-US" smtClean="0"/>
              <a:t>2018/7/11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762467F-4E01-46CD-B267-3B0B795FE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B29D565-59CE-4143-84B5-8F29BC4F2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E5FF8-2972-4FF7-9599-DF3866D911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22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DE6E32-812D-48B5-AFEF-C24CC640A0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6711012-CAA0-4130-AE78-F64BCC5EFA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8895D78-8C9B-40AE-AF38-4111B93821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04734E1-EE68-419D-A85C-E96169CE72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1FF92-3F50-4E7A-BA78-66228895D0D2}" type="datetimeFigureOut">
              <a:rPr lang="zh-CN" altLang="en-US" smtClean="0"/>
              <a:t>2018/7/11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E50E54-1618-4DE4-A671-72B59C0F0B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DD6AED9-D0BE-4496-A10C-5E872FAE56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E5FF8-2972-4FF7-9599-DF3866D911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041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2D48BED-842E-4D59-85C5-09A84653DD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85B811-ACAD-47D7-90DD-F8D0ED5880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FCC7AF8-ED8E-4EE4-939A-8A064B518C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61FF92-3F50-4E7A-BA78-66228895D0D2}" type="datetimeFigureOut">
              <a:rPr lang="zh-CN" altLang="en-US" smtClean="0"/>
              <a:t>2018/7/11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BB84A88-2069-41EE-B3C5-FD44822E1C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CDD478A-CBA1-421A-9973-20D857B04B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6E5FF8-2972-4FF7-9599-DF3866D911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335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92844C00-726E-4189-8C4D-E1F22554FF23}"/>
              </a:ext>
            </a:extLst>
          </p:cNvPr>
          <p:cNvGrpSpPr/>
          <p:nvPr/>
        </p:nvGrpSpPr>
        <p:grpSpPr>
          <a:xfrm>
            <a:off x="0" y="0"/>
            <a:ext cx="12192000" cy="734182"/>
            <a:chOff x="0" y="0"/>
            <a:chExt cx="12192000" cy="734182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7ACC0D2D-3714-4C6A-88B1-7B05CE8142F9}"/>
                </a:ext>
              </a:extLst>
            </p:cNvPr>
            <p:cNvSpPr/>
            <p:nvPr/>
          </p:nvSpPr>
          <p:spPr>
            <a:xfrm>
              <a:off x="0" y="0"/>
              <a:ext cx="12192000" cy="73418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E26ACEBE-BB1A-4F63-AEE2-F8220E81A2E9}"/>
                </a:ext>
              </a:extLst>
            </p:cNvPr>
            <p:cNvSpPr/>
            <p:nvPr/>
          </p:nvSpPr>
          <p:spPr>
            <a:xfrm>
              <a:off x="2360042" y="105481"/>
              <a:ext cx="563968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“单一窗口”新报关单培训环境 </a:t>
              </a:r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部分测试数据</a:t>
              </a:r>
              <a:endPara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308481C-8E67-4E0C-B62B-A7E0FDB71CC7}"/>
              </a:ext>
            </a:extLst>
          </p:cNvPr>
          <p:cNvGrpSpPr/>
          <p:nvPr/>
        </p:nvGrpSpPr>
        <p:grpSpPr>
          <a:xfrm>
            <a:off x="677223" y="1365864"/>
            <a:ext cx="11343515" cy="3649362"/>
            <a:chOff x="533532" y="1842780"/>
            <a:chExt cx="11343515" cy="3649362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42DD2872-2F11-41D1-AE30-B20061B1E382}"/>
                </a:ext>
              </a:extLst>
            </p:cNvPr>
            <p:cNvGrpSpPr/>
            <p:nvPr/>
          </p:nvGrpSpPr>
          <p:grpSpPr>
            <a:xfrm>
              <a:off x="533532" y="4399460"/>
              <a:ext cx="11343515" cy="400110"/>
              <a:chOff x="914836" y="3713324"/>
              <a:chExt cx="11343515" cy="400110"/>
            </a:xfrm>
          </p:grpSpPr>
          <p:sp>
            <p:nvSpPr>
              <p:cNvPr id="4" name="矩形 3">
                <a:extLst>
                  <a:ext uri="{FF2B5EF4-FFF2-40B4-BE49-F238E27FC236}">
                    <a16:creationId xmlns:a16="http://schemas.microsoft.com/office/drawing/2014/main" id="{7CB8382D-F275-49C3-9153-158BD1D42344}"/>
                  </a:ext>
                </a:extLst>
              </p:cNvPr>
              <p:cNvSpPr/>
              <p:nvPr/>
            </p:nvSpPr>
            <p:spPr>
              <a:xfrm>
                <a:off x="1345342" y="3713324"/>
                <a:ext cx="10913009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运输方式：水路     运输工具名称：</a:t>
                </a:r>
                <a:r>
                  <a:rPr lang="zh-CN" altLang="en-US" sz="2000" dirty="0">
                    <a:latin typeface="Tahoma" panose="020B0604030504040204" pitchFamily="34" charset="0"/>
                    <a:ea typeface="微软雅黑" panose="020B0503020204020204" pitchFamily="34" charset="-122"/>
                    <a:cs typeface="Tahoma" panose="020B0604030504040204" pitchFamily="34" charset="0"/>
                  </a:rPr>
                  <a:t>HANJIN AFRICA    </a:t>
                </a:r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航次号：</a:t>
                </a:r>
                <a:r>
                  <a:rPr lang="zh-CN" altLang="en-US" sz="2000" dirty="0">
                    <a:latin typeface="Tahoma" panose="020B0604030504040204" pitchFamily="34" charset="0"/>
                    <a:ea typeface="微软雅黑" panose="020B0503020204020204" pitchFamily="34" charset="-122"/>
                    <a:cs typeface="Tahoma" panose="020B0604030504040204" pitchFamily="34" charset="0"/>
                  </a:rPr>
                  <a:t>TEST005    </a:t>
                </a:r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提运单号：</a:t>
                </a:r>
                <a:r>
                  <a:rPr lang="zh-CN" altLang="en-US" sz="2000" dirty="0">
                    <a:latin typeface="Tahoma" panose="020B0604030504040204" pitchFamily="34" charset="0"/>
                    <a:ea typeface="微软雅黑" panose="020B0503020204020204" pitchFamily="34" charset="-122"/>
                    <a:cs typeface="Tahoma" panose="020B0604030504040204" pitchFamily="34" charset="0"/>
                  </a:rPr>
                  <a:t>TEST004  </a:t>
                </a:r>
                <a:endParaRPr lang="en-US" altLang="zh-CN" sz="20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id="{667E4530-31C1-49DC-9467-4A35A4A0B6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4836" y="3733379"/>
                <a:ext cx="360000" cy="360000"/>
              </a:xfrm>
              <a:prstGeom prst="rect">
                <a:avLst/>
              </a:prstGeom>
            </p:spPr>
          </p:pic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D3FC3F3D-EA49-43E0-9FC3-8AA44B2D6996}"/>
                </a:ext>
              </a:extLst>
            </p:cNvPr>
            <p:cNvGrpSpPr/>
            <p:nvPr/>
          </p:nvGrpSpPr>
          <p:grpSpPr>
            <a:xfrm>
              <a:off x="552000" y="3870464"/>
              <a:ext cx="11088000" cy="405384"/>
              <a:chOff x="850006" y="3140797"/>
              <a:chExt cx="11088000" cy="405384"/>
            </a:xfrm>
          </p:grpSpPr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0C419DCC-8A01-4FEF-9C41-E147EE6985B8}"/>
                  </a:ext>
                </a:extLst>
              </p:cNvPr>
              <p:cNvSpPr/>
              <p:nvPr/>
            </p:nvSpPr>
            <p:spPr>
              <a:xfrm flipH="1">
                <a:off x="850006" y="3140797"/>
                <a:ext cx="11088000" cy="405384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AE0489BF-4CD5-4168-A307-DADAD770F47F}"/>
                  </a:ext>
                </a:extLst>
              </p:cNvPr>
              <p:cNvSpPr/>
              <p:nvPr/>
            </p:nvSpPr>
            <p:spPr>
              <a:xfrm>
                <a:off x="850006" y="3168059"/>
                <a:ext cx="1005403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调用舱单</a:t>
                </a: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EF246081-0572-40F3-8BF7-15A5843FD935}"/>
                </a:ext>
              </a:extLst>
            </p:cNvPr>
            <p:cNvGrpSpPr/>
            <p:nvPr/>
          </p:nvGrpSpPr>
          <p:grpSpPr>
            <a:xfrm>
              <a:off x="552000" y="1842780"/>
              <a:ext cx="11088000" cy="540000"/>
              <a:chOff x="820781" y="1353254"/>
              <a:chExt cx="10447582" cy="540000"/>
            </a:xfrm>
          </p:grpSpPr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80266B05-49A6-49CE-9F15-1EA0B0CF1B72}"/>
                  </a:ext>
                </a:extLst>
              </p:cNvPr>
              <p:cNvSpPr/>
              <p:nvPr/>
            </p:nvSpPr>
            <p:spPr>
              <a:xfrm flipH="1">
                <a:off x="820781" y="1353254"/>
                <a:ext cx="10447582" cy="54000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5007DF8A-705A-4AC5-9924-07B034BA8A76}"/>
                  </a:ext>
                </a:extLst>
              </p:cNvPr>
              <p:cNvSpPr/>
              <p:nvPr/>
            </p:nvSpPr>
            <p:spPr>
              <a:xfrm>
                <a:off x="820781" y="1392422"/>
                <a:ext cx="627004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企业</a:t>
                </a:r>
                <a:r>
                  <a:rPr lang="en-US" altLang="zh-CN" sz="2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18</a:t>
                </a:r>
                <a:r>
                  <a:rPr lang="zh-CN" altLang="en-US" sz="2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位社会信用代码：</a:t>
                </a:r>
                <a:r>
                  <a:rPr lang="en-US" altLang="zh-CN" sz="2400" dirty="0">
                    <a:latin typeface="Tahoma" panose="020B0604030504040204" pitchFamily="34" charset="0"/>
                    <a:ea typeface="微软雅黑" panose="020B0503020204020204" pitchFamily="34" charset="-122"/>
                    <a:cs typeface="Tahoma" panose="020B0604030504040204" pitchFamily="34" charset="0"/>
                  </a:rPr>
                  <a:t>110152361011152450</a:t>
                </a:r>
                <a:endParaRPr lang="en-US" altLang="zh-CN" sz="2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35572DA1-ACA7-4458-8757-91C8BAC7DB9C}"/>
                </a:ext>
              </a:extLst>
            </p:cNvPr>
            <p:cNvGrpSpPr/>
            <p:nvPr/>
          </p:nvGrpSpPr>
          <p:grpSpPr>
            <a:xfrm>
              <a:off x="552000" y="2616017"/>
              <a:ext cx="11088000" cy="405384"/>
              <a:chOff x="820781" y="1914055"/>
              <a:chExt cx="11088000" cy="405384"/>
            </a:xfrm>
          </p:grpSpPr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24CD274C-D312-450C-BF22-5A638AA6B7EB}"/>
                  </a:ext>
                </a:extLst>
              </p:cNvPr>
              <p:cNvSpPr/>
              <p:nvPr/>
            </p:nvSpPr>
            <p:spPr>
              <a:xfrm flipH="1">
                <a:off x="820781" y="1914055"/>
                <a:ext cx="11088000" cy="405384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C49E523C-633D-4B58-88C8-E4675DB84A43}"/>
                  </a:ext>
                </a:extLst>
              </p:cNvPr>
              <p:cNvSpPr/>
              <p:nvPr/>
            </p:nvSpPr>
            <p:spPr>
              <a:xfrm>
                <a:off x="820781" y="1941317"/>
                <a:ext cx="2082621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调用加贸</a:t>
                </a: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（备案号字段）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D0ED1388-5C06-43B3-AB11-05E838D52821}"/>
                </a:ext>
              </a:extLst>
            </p:cNvPr>
            <p:cNvGrpSpPr/>
            <p:nvPr/>
          </p:nvGrpSpPr>
          <p:grpSpPr>
            <a:xfrm>
              <a:off x="707804" y="3048426"/>
              <a:ext cx="9951460" cy="525657"/>
              <a:chOff x="830014" y="2584661"/>
              <a:chExt cx="9951460" cy="525657"/>
            </a:xfrm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492A57DC-46E2-4924-AEAD-5EEF6C19A999}"/>
                  </a:ext>
                </a:extLst>
              </p:cNvPr>
              <p:cNvSpPr/>
              <p:nvPr/>
            </p:nvSpPr>
            <p:spPr>
              <a:xfrm>
                <a:off x="1260696" y="2584661"/>
                <a:ext cx="9520778" cy="5256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电子账册：</a:t>
                </a:r>
                <a:r>
                  <a:rPr lang="zh-CN" altLang="en-US" sz="2400" dirty="0">
                    <a:latin typeface="Tahoma" panose="020B0604030504040204" pitchFamily="34" charset="0"/>
                    <a:ea typeface="微软雅黑" panose="020B0503020204020204" pitchFamily="34" charset="-122"/>
                    <a:cs typeface="Tahoma" panose="020B0604030504040204" pitchFamily="34" charset="0"/>
                  </a:rPr>
                  <a:t>E01017000053</a:t>
                </a:r>
                <a:r>
                  <a:rPr lang="en-US" altLang="zh-CN" sz="24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        </a:t>
                </a:r>
                <a:r>
                  <a:rPr lang="zh-CN" altLang="en-US" sz="2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电子手册：</a:t>
                </a:r>
                <a:r>
                  <a:rPr lang="zh-CN" altLang="en-US" sz="2400" dirty="0">
                    <a:latin typeface="Tahoma" panose="020B0604030504040204" pitchFamily="34" charset="0"/>
                    <a:ea typeface="微软雅黑" panose="020B0503020204020204" pitchFamily="34" charset="-122"/>
                    <a:cs typeface="Tahoma" panose="020B0604030504040204" pitchFamily="34" charset="0"/>
                  </a:rPr>
                  <a:t>C53014350002</a:t>
                </a:r>
              </a:p>
            </p:txBody>
          </p:sp>
          <p:pic>
            <p:nvPicPr>
              <p:cNvPr id="19" name="图片 18">
                <a:extLst>
                  <a:ext uri="{FF2B5EF4-FFF2-40B4-BE49-F238E27FC236}">
                    <a16:creationId xmlns:a16="http://schemas.microsoft.com/office/drawing/2014/main" id="{7E3E5251-D6ED-4B32-A491-6DA4FDFF654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0014" y="2685961"/>
                <a:ext cx="360000" cy="360000"/>
              </a:xfrm>
              <a:prstGeom prst="rect">
                <a:avLst/>
              </a:prstGeom>
            </p:spPr>
          </p:pic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B67D941D-0645-41C1-9A2A-975CE90CA940}"/>
                </a:ext>
              </a:extLst>
            </p:cNvPr>
            <p:cNvGrpSpPr/>
            <p:nvPr/>
          </p:nvGrpSpPr>
          <p:grpSpPr>
            <a:xfrm>
              <a:off x="533532" y="4952142"/>
              <a:ext cx="11088000" cy="540000"/>
              <a:chOff x="580641" y="5285022"/>
              <a:chExt cx="11088000" cy="540000"/>
            </a:xfrm>
          </p:grpSpPr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35E37D9D-6CBA-43A5-84E6-51F476F084FF}"/>
                  </a:ext>
                </a:extLst>
              </p:cNvPr>
              <p:cNvSpPr/>
              <p:nvPr/>
            </p:nvSpPr>
            <p:spPr>
              <a:xfrm flipH="1">
                <a:off x="580641" y="5285022"/>
                <a:ext cx="11088000" cy="54000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594C27A7-DE9F-4A5F-B75D-7D07ED678C94}"/>
                  </a:ext>
                </a:extLst>
              </p:cNvPr>
              <p:cNvSpPr/>
              <p:nvPr/>
            </p:nvSpPr>
            <p:spPr>
              <a:xfrm>
                <a:off x="580641" y="5324189"/>
                <a:ext cx="376898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集装箱号： </a:t>
                </a:r>
                <a:r>
                  <a:rPr lang="zh-CN" altLang="en-US" sz="2400" dirty="0">
                    <a:latin typeface="Tahoma" panose="020B0604030504040204" pitchFamily="34" charset="0"/>
                    <a:ea typeface="微软雅黑" panose="020B0503020204020204" pitchFamily="34" charset="-122"/>
                    <a:cs typeface="Tahoma" panose="020B0604030504040204" pitchFamily="34" charset="0"/>
                  </a:rPr>
                  <a:t>CBHU3202732</a:t>
                </a:r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1A618BC1-8801-4124-83CC-834584A1ED73}"/>
              </a:ext>
            </a:extLst>
          </p:cNvPr>
          <p:cNvGrpSpPr/>
          <p:nvPr/>
        </p:nvGrpSpPr>
        <p:grpSpPr>
          <a:xfrm>
            <a:off x="6738148" y="681100"/>
            <a:ext cx="5110413" cy="942935"/>
            <a:chOff x="6539347" y="842406"/>
            <a:chExt cx="5110413" cy="942935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C7A8A234-DA8D-418C-B27E-DDC576836C80}"/>
                </a:ext>
              </a:extLst>
            </p:cNvPr>
            <p:cNvGrpSpPr/>
            <p:nvPr/>
          </p:nvGrpSpPr>
          <p:grpSpPr>
            <a:xfrm>
              <a:off x="6539347" y="847171"/>
              <a:ext cx="4272254" cy="938170"/>
              <a:chOff x="7176652" y="847171"/>
              <a:chExt cx="4272254" cy="938170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FAA586FC-F68A-4451-AF07-BE798C94018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176652" y="999205"/>
                <a:ext cx="1752852" cy="4589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zh-CN" altLang="en-US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推荐系统环境</a:t>
                </a:r>
              </a:p>
            </p:txBody>
          </p:sp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id="{C14183B6-9A50-4BB7-8616-F687EDAD99D7}"/>
                  </a:ext>
                </a:extLst>
              </p:cNvPr>
              <p:cNvGrpSpPr/>
              <p:nvPr/>
            </p:nvGrpSpPr>
            <p:grpSpPr>
              <a:xfrm>
                <a:off x="10742989" y="847171"/>
                <a:ext cx="705917" cy="783352"/>
                <a:chOff x="10411928" y="906907"/>
                <a:chExt cx="705917" cy="783352"/>
              </a:xfrm>
            </p:grpSpPr>
            <p:pic>
              <p:nvPicPr>
                <p:cNvPr id="38" name="图片 37">
                  <a:extLst>
                    <a:ext uri="{FF2B5EF4-FFF2-40B4-BE49-F238E27FC236}">
                      <a16:creationId xmlns:a16="http://schemas.microsoft.com/office/drawing/2014/main" id="{156C04CD-C0CD-4292-93F3-7BD0AC3EF4AE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433825" y="906907"/>
                  <a:ext cx="662123" cy="5885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9" name="TextBox 20">
                  <a:extLst>
                    <a:ext uri="{FF2B5EF4-FFF2-40B4-BE49-F238E27FC236}">
                      <a16:creationId xmlns:a16="http://schemas.microsoft.com/office/drawing/2014/main" id="{BAE93C32-966D-42BA-B1B9-6DCA2E25D1EA}"/>
                    </a:ext>
                  </a:extLst>
                </p:cNvPr>
                <p:cNvSpPr txBox="1"/>
                <p:nvPr/>
              </p:nvSpPr>
              <p:spPr>
                <a:xfrm>
                  <a:off x="10411928" y="1428649"/>
                  <a:ext cx="705917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100" b="1" dirty="0"/>
                    <a:t>Chrome</a:t>
                  </a:r>
                  <a:endParaRPr lang="zh-CN" altLang="en-US" sz="1100" b="1" dirty="0"/>
                </a:p>
              </p:txBody>
            </p:sp>
          </p:grpSp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D2B6D029-35E2-4751-8759-D93A843D20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9084671" y="849260"/>
                <a:ext cx="612000" cy="864000"/>
              </a:xfrm>
              <a:prstGeom prst="rect">
                <a:avLst/>
              </a:prstGeom>
            </p:spPr>
          </p:pic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D2C64965-2BD4-4789-AC34-C78EDFF55F08}"/>
                  </a:ext>
                </a:extLst>
              </p:cNvPr>
              <p:cNvGrpSpPr/>
              <p:nvPr/>
            </p:nvGrpSpPr>
            <p:grpSpPr>
              <a:xfrm>
                <a:off x="9724379" y="847453"/>
                <a:ext cx="1024421" cy="937888"/>
                <a:chOff x="9513455" y="859724"/>
                <a:chExt cx="1024421" cy="937888"/>
              </a:xfrm>
            </p:grpSpPr>
            <p:pic>
              <p:nvPicPr>
                <p:cNvPr id="12" name="图片 11">
                  <a:extLst>
                    <a:ext uri="{FF2B5EF4-FFF2-40B4-BE49-F238E27FC236}">
                      <a16:creationId xmlns:a16="http://schemas.microsoft.com/office/drawing/2014/main" id="{B5C1AB47-3095-4285-9CCF-F573D5FABEB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37665" y="859724"/>
                  <a:ext cx="576000" cy="576000"/>
                </a:xfrm>
                <a:prstGeom prst="rect">
                  <a:avLst/>
                </a:prstGeom>
              </p:spPr>
            </p:pic>
            <p:sp>
              <p:nvSpPr>
                <p:cNvPr id="41" name="TextBox 20">
                  <a:extLst>
                    <a:ext uri="{FF2B5EF4-FFF2-40B4-BE49-F238E27FC236}">
                      <a16:creationId xmlns:a16="http://schemas.microsoft.com/office/drawing/2014/main" id="{E5480958-CB3F-4772-B47E-048867A8889A}"/>
                    </a:ext>
                  </a:extLst>
                </p:cNvPr>
                <p:cNvSpPr txBox="1"/>
                <p:nvPr/>
              </p:nvSpPr>
              <p:spPr>
                <a:xfrm>
                  <a:off x="9513455" y="1366725"/>
                  <a:ext cx="1024421" cy="4308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100" b="1" dirty="0"/>
                    <a:t>Windows</a:t>
                  </a:r>
                </a:p>
                <a:p>
                  <a:pPr algn="ctr"/>
                  <a:r>
                    <a:rPr lang="en-US" altLang="zh-CN" sz="1100" b="1" dirty="0"/>
                    <a:t>10</a:t>
                  </a:r>
                  <a:endParaRPr lang="zh-CN" altLang="en-US" sz="1100" b="1" dirty="0"/>
                </a:p>
              </p:txBody>
            </p:sp>
          </p:grp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506B8583-05F3-4BB0-9CF7-C459F671BA12}"/>
                </a:ext>
              </a:extLst>
            </p:cNvPr>
            <p:cNvGrpSpPr/>
            <p:nvPr/>
          </p:nvGrpSpPr>
          <p:grpSpPr>
            <a:xfrm>
              <a:off x="10905894" y="842406"/>
              <a:ext cx="743866" cy="792823"/>
              <a:chOff x="10905894" y="842406"/>
              <a:chExt cx="743866" cy="792823"/>
            </a:xfrm>
          </p:grpSpPr>
          <p:pic>
            <p:nvPicPr>
              <p:cNvPr id="35" name="图片 34">
                <a:extLst>
                  <a:ext uri="{FF2B5EF4-FFF2-40B4-BE49-F238E27FC236}">
                    <a16:creationId xmlns:a16="http://schemas.microsoft.com/office/drawing/2014/main" id="{41F29A4B-F264-46FC-B05B-5123782B55C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905894" y="842406"/>
                <a:ext cx="743866" cy="662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0" name="TextBox 21">
                <a:extLst>
                  <a:ext uri="{FF2B5EF4-FFF2-40B4-BE49-F238E27FC236}">
                    <a16:creationId xmlns:a16="http://schemas.microsoft.com/office/drawing/2014/main" id="{D8EBC5D8-993A-4BC9-8361-1451A76C12AD}"/>
                  </a:ext>
                </a:extLst>
              </p:cNvPr>
              <p:cNvSpPr txBox="1"/>
              <p:nvPr/>
            </p:nvSpPr>
            <p:spPr>
              <a:xfrm>
                <a:off x="10946765" y="1373619"/>
                <a:ext cx="662123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100" b="1" dirty="0"/>
                  <a:t>360</a:t>
                </a:r>
                <a:endParaRPr lang="zh-CN" altLang="en-US" sz="1100" b="1" dirty="0"/>
              </a:p>
            </p:txBody>
          </p:sp>
        </p:grpSp>
      </p:grpSp>
      <p:sp>
        <p:nvSpPr>
          <p:cNvPr id="11" name="矩形 10"/>
          <p:cNvSpPr/>
          <p:nvPr/>
        </p:nvSpPr>
        <p:spPr>
          <a:xfrm>
            <a:off x="695691" y="5131353"/>
            <a:ext cx="11171337" cy="1015663"/>
          </a:xfrm>
          <a:prstGeom prst="rect">
            <a:avLst/>
          </a:prstGeom>
          <a:solidFill>
            <a:srgbClr val="DEEBF7"/>
          </a:solidFill>
          <a:ln w="76200">
            <a:solidFill>
              <a:srgbClr val="DEEBF7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测试网址：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https</a:t>
            </a:r>
            <a:r>
              <a:rPr lang="zh-CN" altLang="en-US" dirty="0">
                <a:solidFill>
                  <a:srgbClr val="FF0000"/>
                </a:solidFill>
              </a:rPr>
              <a:t>://apptrain.singlewindow.cn/vplatformserver/swProxy/deskserver/sw/deskIndex?menu_id=dec</a:t>
            </a:r>
            <a:r>
              <a:rPr lang="zh-CN" altLang="en-US" dirty="0" smtClean="0">
                <a:solidFill>
                  <a:srgbClr val="FF0000"/>
                </a:solidFill>
              </a:rPr>
              <a:t>001</a:t>
            </a:r>
            <a:endParaRPr lang="zh-CN" altLang="en-US" dirty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账号：swbjop</a:t>
            </a:r>
            <a:r>
              <a:rPr lang="zh-CN" altLang="en-US" dirty="0">
                <a:solidFill>
                  <a:srgbClr val="FF0000"/>
                </a:solidFill>
              </a:rPr>
              <a:t>0201	</a:t>
            </a:r>
            <a:r>
              <a:rPr lang="zh-CN" altLang="en-US" dirty="0" smtClean="0">
                <a:solidFill>
                  <a:srgbClr val="FF0000"/>
                </a:solidFill>
              </a:rPr>
              <a:t>密码：1234</a:t>
            </a:r>
            <a:r>
              <a:rPr lang="zh-CN" altLang="en-US" dirty="0">
                <a:solidFill>
                  <a:srgbClr val="FF0000"/>
                </a:solidFill>
              </a:rPr>
              <a:t>qwer</a:t>
            </a:r>
          </a:p>
        </p:txBody>
      </p:sp>
    </p:spTree>
    <p:extLst>
      <p:ext uri="{BB962C8B-B14F-4D97-AF65-F5344CB8AC3E}">
        <p14:creationId xmlns:p14="http://schemas.microsoft.com/office/powerpoint/2010/main" val="200658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785</TotalTime>
  <Words>101</Words>
  <Application>Microsoft Office PowerPoint</Application>
  <PresentationFormat>宽屏</PresentationFormat>
  <Paragraphs>15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等线</vt:lpstr>
      <vt:lpstr>等线 Light</vt:lpstr>
      <vt:lpstr>微软雅黑</vt:lpstr>
      <vt:lpstr>Arial</vt:lpstr>
      <vt:lpstr>Tahoma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DAODAO</dc:creator>
  <cp:lastModifiedBy>Windows 用户</cp:lastModifiedBy>
  <cp:revision>17</cp:revision>
  <dcterms:created xsi:type="dcterms:W3CDTF">2018-07-09T02:29:52Z</dcterms:created>
  <dcterms:modified xsi:type="dcterms:W3CDTF">2018-07-11T15:57:18Z</dcterms:modified>
</cp:coreProperties>
</file>